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2023-11-11T12:14:12Z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